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3" r:id="rId2"/>
    <p:sldId id="274" r:id="rId3"/>
    <p:sldId id="275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9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Prépare ton matériel.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1E46B49-F270-AD4E-1ACD-4E74F2DD0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64" y="997158"/>
            <a:ext cx="8630294" cy="486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8"/>
            <a:ext cx="8173523" cy="1588571"/>
          </a:xfrm>
        </p:spPr>
        <p:txBody>
          <a:bodyPr>
            <a:normAutofit/>
          </a:bodyPr>
          <a:lstStyle/>
          <a:p>
            <a:pPr algn="l"/>
            <a:r>
              <a:rPr lang="fr-FR" sz="3200" b="1" dirty="0">
                <a:solidFill>
                  <a:srgbClr val="0070C0"/>
                </a:solidFill>
              </a:rPr>
              <a:t>Étape 1</a:t>
            </a:r>
            <a:r>
              <a:rPr lang="fr-FR" sz="3200" b="1" dirty="0"/>
              <a:t> </a:t>
            </a:r>
            <a:r>
              <a:rPr lang="fr-FR" sz="3200" dirty="0"/>
              <a:t>: </a:t>
            </a:r>
            <a:r>
              <a:rPr lang="fr-FR" sz="3200" b="0" i="0" u="none" strike="noStrike" baseline="0" dirty="0">
                <a:latin typeface="Graviola-Medium"/>
              </a:rPr>
              <a:t>Trace deux traits, en suivant deux des</a:t>
            </a:r>
            <a:br>
              <a:rPr lang="fr-FR" sz="3200" b="0" i="0" u="none" strike="noStrike" baseline="0" dirty="0">
                <a:latin typeface="Graviola-Medium"/>
              </a:rPr>
            </a:br>
            <a:r>
              <a:rPr lang="fr-FR" sz="3200" b="0" i="0" u="none" strike="noStrike" baseline="0" dirty="0">
                <a:latin typeface="Graviola-Medium"/>
              </a:rPr>
              <a:t>côtés de ton objet, de part et d’autre</a:t>
            </a:r>
            <a:br>
              <a:rPr lang="fr-FR" sz="3200" b="0" i="0" u="none" strike="noStrike" baseline="0" dirty="0">
                <a:latin typeface="Graviola-Medium"/>
              </a:rPr>
            </a:br>
            <a:r>
              <a:rPr lang="fr-FR" sz="3200" b="0" i="0" u="none" strike="noStrike" baseline="0" dirty="0">
                <a:latin typeface="Graviola-Medium"/>
              </a:rPr>
              <a:t>d’un sommet.</a:t>
            </a:r>
            <a:endParaRPr lang="fr-FR" sz="32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F22DD3A-7584-4DF4-A2F9-CFD7B14B019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891365" y="2082123"/>
            <a:ext cx="7491289" cy="422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0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8"/>
            <a:ext cx="8173523" cy="2031644"/>
          </a:xfrm>
        </p:spPr>
        <p:txBody>
          <a:bodyPr>
            <a:noAutofit/>
          </a:bodyPr>
          <a:lstStyle/>
          <a:p>
            <a:pPr algn="l"/>
            <a:r>
              <a:rPr lang="fr-FR" sz="3200" b="1" dirty="0">
                <a:solidFill>
                  <a:srgbClr val="0070C0"/>
                </a:solidFill>
              </a:rPr>
              <a:t>Étape 2</a:t>
            </a:r>
            <a:r>
              <a:rPr lang="fr-FR" sz="3200" b="1" dirty="0"/>
              <a:t> </a:t>
            </a:r>
            <a:r>
              <a:rPr lang="fr-FR" sz="3200" dirty="0"/>
              <a:t>: </a:t>
            </a:r>
            <a:r>
              <a:rPr lang="fr-FR" sz="3200" b="0" i="0" u="none" strike="noStrike" baseline="0" dirty="0">
                <a:latin typeface="Graviola-Medium"/>
              </a:rPr>
              <a:t>Tu obtiens des dessins semblables à ceux ci-contre. Chacun est appelé </a:t>
            </a:r>
            <a:r>
              <a:rPr lang="fr-FR" sz="3200" b="1" i="0" u="none" strike="noStrike" baseline="0" dirty="0">
                <a:solidFill>
                  <a:srgbClr val="C00000"/>
                </a:solidFill>
                <a:latin typeface="Graviola-Medium"/>
              </a:rPr>
              <a:t>angle droit</a:t>
            </a:r>
            <a:r>
              <a:rPr lang="fr-FR" sz="3200" b="0" i="0" u="none" strike="noStrike" baseline="0" dirty="0">
                <a:latin typeface="Graviola-Medium"/>
              </a:rPr>
              <a:t>.</a:t>
            </a:r>
            <a:br>
              <a:rPr lang="fr-FR" sz="3200" b="0" i="0" u="none" strike="noStrike" baseline="0" dirty="0">
                <a:latin typeface="Graviola-Medium"/>
              </a:rPr>
            </a:br>
            <a:r>
              <a:rPr lang="fr-FR" sz="3200" b="0" i="0" u="none" strike="noStrike" baseline="0" dirty="0">
                <a:latin typeface="Graviola-Medium"/>
              </a:rPr>
              <a:t>Un </a:t>
            </a:r>
            <a:r>
              <a:rPr lang="fr-FR" sz="3200" b="1" i="0" u="none" strike="noStrike" baseline="0" dirty="0">
                <a:latin typeface="Graviola-Bold"/>
              </a:rPr>
              <a:t>angle droit</a:t>
            </a:r>
            <a:r>
              <a:rPr lang="fr-FR" sz="3200" b="0" i="0" u="none" strike="noStrike" baseline="0" dirty="0">
                <a:latin typeface="Graviola-Medium"/>
              </a:rPr>
              <a:t>, c’est comme le coin d’un carré ou d’un rectangle.</a:t>
            </a:r>
            <a:endParaRPr lang="fr-FR" sz="32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6BED33C-4D4E-0372-BF51-9783EE76809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414379" y="2264806"/>
            <a:ext cx="6456940" cy="442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6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8"/>
            <a:ext cx="8173523" cy="1645682"/>
          </a:xfrm>
        </p:spPr>
        <p:txBody>
          <a:bodyPr>
            <a:noAutofit/>
          </a:bodyPr>
          <a:lstStyle/>
          <a:p>
            <a:pPr algn="l"/>
            <a:r>
              <a:rPr lang="fr-FR" sz="3200" b="1" dirty="0">
                <a:solidFill>
                  <a:srgbClr val="0070C0"/>
                </a:solidFill>
              </a:rPr>
              <a:t>Étape 3</a:t>
            </a:r>
            <a:r>
              <a:rPr lang="fr-FR" sz="3200" b="1" dirty="0"/>
              <a:t> </a:t>
            </a:r>
            <a:r>
              <a:rPr lang="fr-FR" sz="3200" dirty="0"/>
              <a:t>: </a:t>
            </a:r>
            <a:r>
              <a:rPr lang="fr-FR" sz="3200" b="0" i="0" u="none" strike="noStrike" baseline="0" dirty="0">
                <a:latin typeface="Graviola-Medium"/>
              </a:rPr>
              <a:t>Le coin de l’équerre est un angle droit.  L’équerre sert à vérifier si les coins sont bien des angles droits. Utilise l’équerre pour vérifier !</a:t>
            </a:r>
            <a:endParaRPr lang="fr-FR" sz="32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393778-8A69-E891-F58E-84EA790A0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61" y="2259870"/>
            <a:ext cx="7890877" cy="443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023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0" y="348218"/>
            <a:ext cx="8173523" cy="1286802"/>
          </a:xfrm>
        </p:spPr>
        <p:txBody>
          <a:bodyPr>
            <a:noAutofit/>
          </a:bodyPr>
          <a:lstStyle/>
          <a:p>
            <a:pPr algn="l"/>
            <a:r>
              <a:rPr lang="fr-FR" b="1" dirty="0">
                <a:solidFill>
                  <a:srgbClr val="0070C0"/>
                </a:solidFill>
              </a:rPr>
              <a:t>Étape 4 </a:t>
            </a:r>
            <a:r>
              <a:rPr lang="fr-FR" dirty="0"/>
              <a:t>: </a:t>
            </a:r>
            <a:r>
              <a:rPr lang="fr-FR" b="0" i="0" u="none" strike="noStrike" baseline="0" dirty="0">
                <a:latin typeface="Graviola-Medium"/>
              </a:rPr>
              <a:t>Marque avec un petit carré rouge les angles droits de ta feuille.</a:t>
            </a:r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E2A2533-8C8E-946D-DE86-356878F618F5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414379" y="2083117"/>
            <a:ext cx="6456940" cy="442666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04D1C93-06D2-00D3-E785-4257C3B3F3DE}"/>
              </a:ext>
            </a:extLst>
          </p:cNvPr>
          <p:cNvSpPr/>
          <p:nvPr/>
        </p:nvSpPr>
        <p:spPr>
          <a:xfrm rot="1479719">
            <a:off x="6170293" y="3642558"/>
            <a:ext cx="231689" cy="231689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36AB65-9305-331F-21AE-6217973B7AD9}"/>
              </a:ext>
            </a:extLst>
          </p:cNvPr>
          <p:cNvSpPr/>
          <p:nvPr/>
        </p:nvSpPr>
        <p:spPr>
          <a:xfrm rot="2632362">
            <a:off x="6406458" y="5369759"/>
            <a:ext cx="231689" cy="231689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C39FF2-F930-7B3A-2242-D93C2B5AB2FC}"/>
              </a:ext>
            </a:extLst>
          </p:cNvPr>
          <p:cNvSpPr/>
          <p:nvPr/>
        </p:nvSpPr>
        <p:spPr>
          <a:xfrm rot="928032">
            <a:off x="3736125" y="6068258"/>
            <a:ext cx="231689" cy="231689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60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925</TotalTime>
  <Words>108</Words>
  <Application>Microsoft Office PowerPoint</Application>
  <PresentationFormat>Affichage à l'écran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Graviola-Bold</vt:lpstr>
      <vt:lpstr>Graviola-Medium</vt:lpstr>
      <vt:lpstr>Webdings</vt:lpstr>
      <vt:lpstr>Thème Office</vt:lpstr>
      <vt:lpstr>Prépare ton matériel.</vt:lpstr>
      <vt:lpstr>Étape 1 : Trace deux traits, en suivant deux des côtés de ton objet, de part et d’autre d’un sommet.</vt:lpstr>
      <vt:lpstr>Étape 2 : Tu obtiens des dessins semblables à ceux ci-contre. Chacun est appelé angle droit. Un angle droit, c’est comme le coin d’un carré ou d’un rectangle.</vt:lpstr>
      <vt:lpstr>Étape 3 : Le coin de l’équerre est un angle droit.  L’équerre sert à vérifier si les coins sont bien des angles droits. Utilise l’équerre pour vérifier !</vt:lpstr>
      <vt:lpstr>Étape 4 : Marque avec un petit carré rouge les angles droits de ta feuille.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35</cp:revision>
  <dcterms:created xsi:type="dcterms:W3CDTF">2023-02-07T14:55:57Z</dcterms:created>
  <dcterms:modified xsi:type="dcterms:W3CDTF">2024-06-27T06:38:47Z</dcterms:modified>
</cp:coreProperties>
</file>